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72" r:id="rId11"/>
    <p:sldId id="269" r:id="rId12"/>
    <p:sldId id="270" r:id="rId13"/>
    <p:sldId id="271" r:id="rId14"/>
    <p:sldId id="261" r:id="rId15"/>
    <p:sldId id="26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34A66E-EA56-4130-99D0-3F17ADBB52D2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0646681-3F99-4883-9528-A51BACC957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Jdp_O4Os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077200" cy="2743199"/>
          </a:xfrm>
        </p:spPr>
        <p:txBody>
          <a:bodyPr>
            <a:noAutofit/>
          </a:bodyPr>
          <a:lstStyle/>
          <a:p>
            <a:r>
              <a:rPr lang="en-US" i="1" dirty="0" smtClean="0"/>
              <a:t>The Hunger Games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at </a:t>
            </a:r>
            <a:br>
              <a:rPr lang="en-US" dirty="0" smtClean="0"/>
            </a:br>
            <a:r>
              <a:rPr lang="en-US" dirty="0" smtClean="0"/>
              <a:t>Colorado State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9530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Bringing the Book to Life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Hunger Games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Across Content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Video Production</a:t>
            </a:r>
          </a:p>
          <a:p>
            <a:pPr lvl="1"/>
            <a:r>
              <a:rPr lang="en-US" dirty="0" smtClean="0"/>
              <a:t>Social Networking</a:t>
            </a:r>
          </a:p>
          <a:p>
            <a:r>
              <a:rPr lang="en-US" dirty="0" smtClean="0"/>
              <a:t>The Arts</a:t>
            </a:r>
          </a:p>
          <a:p>
            <a:pPr lvl="1"/>
            <a:r>
              <a:rPr lang="en-US" dirty="0" smtClean="0"/>
              <a:t>Cooking</a:t>
            </a:r>
          </a:p>
          <a:p>
            <a:pPr lvl="1"/>
            <a:r>
              <a:rPr lang="en-US" dirty="0" smtClean="0"/>
              <a:t>Costume and Set Design</a:t>
            </a:r>
          </a:p>
          <a:p>
            <a:pPr lvl="1"/>
            <a:r>
              <a:rPr lang="en-US" dirty="0" smtClean="0"/>
              <a:t>Drawing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Theater and Role Play</a:t>
            </a:r>
          </a:p>
          <a:p>
            <a:pPr lvl="1"/>
            <a:r>
              <a:rPr lang="en-US" dirty="0" smtClean="0"/>
              <a:t>Creative Writing/Fan Fiction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Hunger Games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Across Content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</a:t>
            </a:r>
          </a:p>
          <a:p>
            <a:pPr lvl="1">
              <a:buNone/>
            </a:pPr>
            <a:r>
              <a:rPr lang="en-US" dirty="0" smtClean="0"/>
              <a:t>– Calculating </a:t>
            </a:r>
            <a:r>
              <a:rPr lang="en-US" dirty="0" err="1" smtClean="0"/>
              <a:t>Tesserae</a:t>
            </a:r>
            <a:endParaRPr lang="en-US" dirty="0" smtClean="0"/>
          </a:p>
          <a:p>
            <a:r>
              <a:rPr lang="en-US" dirty="0" smtClean="0"/>
              <a:t>Science/Outdoor Education </a:t>
            </a:r>
          </a:p>
          <a:p>
            <a:pPr lvl="1"/>
            <a:r>
              <a:rPr lang="en-US" dirty="0" smtClean="0"/>
              <a:t>First Aid</a:t>
            </a:r>
          </a:p>
          <a:p>
            <a:pPr lvl="1"/>
            <a:r>
              <a:rPr lang="en-US" dirty="0" smtClean="0"/>
              <a:t>Genetics</a:t>
            </a:r>
          </a:p>
          <a:p>
            <a:pPr lvl="1"/>
            <a:r>
              <a:rPr lang="en-US" dirty="0" smtClean="0"/>
              <a:t>Natural Foods</a:t>
            </a:r>
          </a:p>
          <a:p>
            <a:pPr lvl="1"/>
            <a:r>
              <a:rPr lang="en-US" dirty="0" smtClean="0"/>
              <a:t>Camouflage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Hunger Games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Across Content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</a:p>
          <a:p>
            <a:pPr lvl="1"/>
            <a:r>
              <a:rPr lang="en-US" dirty="0" smtClean="0"/>
              <a:t>Geography</a:t>
            </a:r>
            <a:endParaRPr lang="en-US" dirty="0"/>
          </a:p>
        </p:txBody>
      </p:sp>
      <p:pic>
        <p:nvPicPr>
          <p:cNvPr id="4" name="Content Placeholder 3" descr="Hunger_Games__Map_of_Panem_by_ilovezuko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971800"/>
            <a:ext cx="4963032" cy="346055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Hunger Games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Across Content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Studies</a:t>
            </a:r>
          </a:p>
          <a:p>
            <a:pPr lvl="1"/>
            <a:r>
              <a:rPr lang="en-US" dirty="0" smtClean="0"/>
              <a:t>Distribution of Goods and Services</a:t>
            </a:r>
          </a:p>
          <a:p>
            <a:pPr lvl="1"/>
            <a:r>
              <a:rPr lang="en-US" dirty="0" smtClean="0"/>
              <a:t>Dystopian Governments</a:t>
            </a:r>
          </a:p>
          <a:p>
            <a:r>
              <a:rPr lang="en-US" dirty="0" smtClean="0"/>
              <a:t>Speech</a:t>
            </a:r>
          </a:p>
          <a:p>
            <a:pPr lvl="1"/>
            <a:r>
              <a:rPr lang="en-US" dirty="0" smtClean="0"/>
              <a:t>Public Relations</a:t>
            </a:r>
          </a:p>
          <a:p>
            <a:pPr lvl="1"/>
            <a:r>
              <a:rPr lang="en-US" dirty="0" smtClean="0"/>
              <a:t>Media Studies</a:t>
            </a:r>
          </a:p>
          <a:p>
            <a:r>
              <a:rPr lang="en-US" dirty="0" smtClean="0"/>
              <a:t>Physical Education</a:t>
            </a:r>
          </a:p>
          <a:p>
            <a:pPr lvl="1"/>
            <a:r>
              <a:rPr lang="en-US" dirty="0" smtClean="0"/>
              <a:t>Archery</a:t>
            </a:r>
          </a:p>
          <a:p>
            <a:pPr lvl="1"/>
            <a:r>
              <a:rPr lang="en-US" dirty="0" smtClean="0"/>
              <a:t>Rock Climbing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Discussion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/>
              <a:t>An activity of this caliber and excitement will provide a great opportunity for classroom discussion.  </a:t>
            </a:r>
          </a:p>
          <a:p>
            <a:r>
              <a:rPr lang="en-US" dirty="0"/>
              <a:t>The classroom discussion could be done </a:t>
            </a:r>
            <a:r>
              <a:rPr lang="en-US" dirty="0" smtClean="0"/>
              <a:t>in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artners </a:t>
            </a:r>
            <a:r>
              <a:rPr lang="en-US" dirty="0"/>
              <a:t>(think, pair, share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 groups </a:t>
            </a:r>
          </a:p>
          <a:p>
            <a:pPr lvl="1"/>
            <a:r>
              <a:rPr lang="en-US" dirty="0" smtClean="0"/>
              <a:t>Whole class</a:t>
            </a:r>
          </a:p>
          <a:p>
            <a:pPr lvl="1"/>
            <a:r>
              <a:rPr lang="en-US" dirty="0" smtClean="0"/>
              <a:t>Socratic </a:t>
            </a:r>
            <a:r>
              <a:rPr lang="en-US" dirty="0"/>
              <a:t>seminar </a:t>
            </a:r>
            <a:endParaRPr lang="en-US" dirty="0" smtClean="0"/>
          </a:p>
          <a:p>
            <a:pPr lvl="1"/>
            <a:r>
              <a:rPr lang="en-US" dirty="0" smtClean="0"/>
              <a:t>Fishbowl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Discussion Questions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1</a:t>
            </a:r>
            <a:r>
              <a:rPr lang="en-US" dirty="0"/>
              <a:t>.  Why does the government of </a:t>
            </a:r>
            <a:r>
              <a:rPr lang="en-US" dirty="0" err="1"/>
              <a:t>Panem</a:t>
            </a:r>
            <a:r>
              <a:rPr lang="en-US" dirty="0"/>
              <a:t> use such drastic measures to scare the districts into obedience?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2</a:t>
            </a:r>
            <a:r>
              <a:rPr lang="en-US" dirty="0"/>
              <a:t>. How does the government control and the hunger games resemble things you have witnessed on TV or learned about in world history?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Multiliteracies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video or podcasts, </a:t>
            </a:r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/>
              <a:t>students or small groups could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 utopian society of their own. 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 map, constitution, laws, and even a national </a:t>
            </a:r>
            <a:r>
              <a:rPr lang="en-US" dirty="0" smtClean="0"/>
              <a:t>anthem.</a:t>
            </a:r>
          </a:p>
          <a:p>
            <a:pPr lvl="1"/>
            <a:r>
              <a:rPr lang="en-US" dirty="0" smtClean="0"/>
              <a:t>Develop a music video for the text.</a:t>
            </a:r>
          </a:p>
          <a:p>
            <a:pPr lvl="1"/>
            <a:r>
              <a:rPr lang="en-US" dirty="0" smtClean="0"/>
              <a:t>Design a blog site dedicated to discussing the book.</a:t>
            </a:r>
            <a:endParaRPr lang="en-US" dirty="0"/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Fall Semester Kick-Off Event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NCTE@CSU wanted to create an event for the beginning of the year that:</a:t>
            </a:r>
          </a:p>
          <a:p>
            <a:pPr lvl="0"/>
            <a:r>
              <a:rPr lang="en-US" dirty="0"/>
              <a:t>was fun, interactive, and </a:t>
            </a:r>
            <a:r>
              <a:rPr lang="en-US" dirty="0" smtClean="0"/>
              <a:t>creative.</a:t>
            </a:r>
            <a:endParaRPr lang="en-US" dirty="0"/>
          </a:p>
          <a:p>
            <a:pPr lvl="0"/>
            <a:r>
              <a:rPr lang="en-US" dirty="0"/>
              <a:t>would allow for anyone from the community to </a:t>
            </a:r>
            <a:r>
              <a:rPr lang="en-US" dirty="0" smtClean="0"/>
              <a:t>participate.</a:t>
            </a:r>
            <a:endParaRPr lang="en-US" dirty="0"/>
          </a:p>
          <a:p>
            <a:pPr lvl="0"/>
            <a:r>
              <a:rPr lang="en-US" dirty="0"/>
              <a:t>that could be duplicated in the </a:t>
            </a:r>
            <a:r>
              <a:rPr lang="en-US" dirty="0" smtClean="0"/>
              <a:t>classroom.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i="1" dirty="0" smtClean="0"/>
              <a:t>The Hunger Games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Suzanne Collins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Several </a:t>
            </a:r>
            <a:r>
              <a:rPr lang="en-US" dirty="0"/>
              <a:t>of the officers had read the book and were </a:t>
            </a:r>
            <a:r>
              <a:rPr lang="en-US" dirty="0" smtClean="0"/>
              <a:t>hooked.</a:t>
            </a:r>
            <a:endParaRPr lang="en-US" dirty="0"/>
          </a:p>
          <a:p>
            <a:pPr lvl="0"/>
            <a:r>
              <a:rPr lang="en-US" dirty="0" smtClean="0"/>
              <a:t>An Adolescents’ </a:t>
            </a:r>
            <a:r>
              <a:rPr lang="en-US" dirty="0"/>
              <a:t>Literature class </a:t>
            </a:r>
            <a:r>
              <a:rPr lang="en-US" dirty="0" smtClean="0"/>
              <a:t>of </a:t>
            </a:r>
            <a:r>
              <a:rPr lang="en-US" dirty="0"/>
              <a:t>approximately 40 college </a:t>
            </a:r>
            <a:r>
              <a:rPr lang="en-US" dirty="0" smtClean="0"/>
              <a:t>students agreed that it was a good book.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Recreate </a:t>
            </a:r>
            <a:r>
              <a:rPr lang="en-US" dirty="0"/>
              <a:t>the fighting stage of the </a:t>
            </a:r>
            <a:r>
              <a:rPr lang="en-US" dirty="0" smtClean="0"/>
              <a:t>Arena </a:t>
            </a:r>
            <a:r>
              <a:rPr lang="en-US" dirty="0"/>
              <a:t>on the CSU </a:t>
            </a:r>
            <a:r>
              <a:rPr lang="en-US" dirty="0" smtClean="0"/>
              <a:t>campus.</a:t>
            </a:r>
            <a:endParaRPr lang="en-US" dirty="0"/>
          </a:p>
          <a:p>
            <a:pPr lvl="0"/>
            <a:r>
              <a:rPr lang="en-US" dirty="0"/>
              <a:t>Create a cornucopia in one location and take participants to strategic locations of </a:t>
            </a:r>
            <a:r>
              <a:rPr lang="en-US" dirty="0" smtClean="0"/>
              <a:t>campus. </a:t>
            </a:r>
            <a:endParaRPr lang="en-US" dirty="0"/>
          </a:p>
          <a:p>
            <a:pPr lvl="0"/>
            <a:r>
              <a:rPr lang="en-US" dirty="0"/>
              <a:t>Supply participants with safe and fun methods of eliminating each </a:t>
            </a:r>
            <a:r>
              <a:rPr lang="en-US" dirty="0" smtClean="0"/>
              <a:t>other.</a:t>
            </a:r>
            <a:endParaRPr lang="en-US" dirty="0"/>
          </a:p>
          <a:p>
            <a:pPr lvl="0"/>
            <a:r>
              <a:rPr lang="en-US" dirty="0"/>
              <a:t>Provide enough information for participants to end their journey in one </a:t>
            </a:r>
            <a:r>
              <a:rPr lang="en-US" dirty="0" smtClean="0"/>
              <a:t>location.</a:t>
            </a:r>
            <a:endParaRPr lang="en-US" dirty="0"/>
          </a:p>
          <a:p>
            <a:pPr lvl="0"/>
            <a:r>
              <a:rPr lang="en-US" dirty="0"/>
              <a:t>Create activities for quickly eliminated </a:t>
            </a:r>
            <a:r>
              <a:rPr lang="en-US" dirty="0" smtClean="0"/>
              <a:t>participants.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Preparation for the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Marketing: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isplay Case </a:t>
            </a:r>
            <a:endParaRPr lang="en-US" dirty="0"/>
          </a:p>
          <a:p>
            <a:pPr lvl="1"/>
            <a:r>
              <a:rPr lang="en-US" dirty="0" smtClean="0"/>
              <a:t>Fliers and School/Newspaper Calendar</a:t>
            </a:r>
            <a:endParaRPr lang="en-US" dirty="0"/>
          </a:p>
          <a:p>
            <a:pPr>
              <a:buNone/>
            </a:pPr>
            <a:r>
              <a:rPr lang="en-US" dirty="0" smtClean="0"/>
              <a:t>Event </a:t>
            </a:r>
            <a:r>
              <a:rPr lang="en-US" dirty="0"/>
              <a:t>checklist</a:t>
            </a:r>
          </a:p>
          <a:p>
            <a:pPr lvl="1"/>
            <a:r>
              <a:rPr lang="en-US" dirty="0" smtClean="0"/>
              <a:t>Individual responsibilities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Rules of Engagement, Extra Life Awards, Maps</a:t>
            </a:r>
          </a:p>
          <a:p>
            <a:pPr lvl="0">
              <a:buNone/>
            </a:pPr>
            <a:r>
              <a:rPr lang="en-US" dirty="0" smtClean="0"/>
              <a:t>Booths </a:t>
            </a:r>
            <a:r>
              <a:rPr lang="en-US" dirty="0"/>
              <a:t>for </a:t>
            </a:r>
            <a:r>
              <a:rPr lang="en-US" dirty="0" smtClean="0"/>
              <a:t>Participants Quickly Eliminated</a:t>
            </a:r>
            <a:endParaRPr lang="en-US" dirty="0"/>
          </a:p>
          <a:p>
            <a:pPr lvl="1"/>
            <a:r>
              <a:rPr lang="en-US" dirty="0" smtClean="0"/>
              <a:t>Toastmasters </a:t>
            </a:r>
            <a:r>
              <a:rPr lang="en-US" dirty="0"/>
              <a:t>Club</a:t>
            </a:r>
          </a:p>
          <a:p>
            <a:pPr lvl="1"/>
            <a:r>
              <a:rPr lang="en-US" dirty="0" smtClean="0"/>
              <a:t>Knot </a:t>
            </a:r>
            <a:r>
              <a:rPr lang="en-US" dirty="0"/>
              <a:t>Tying</a:t>
            </a:r>
          </a:p>
          <a:p>
            <a:pPr lvl="1"/>
            <a:r>
              <a:rPr lang="en-US" dirty="0" smtClean="0"/>
              <a:t>Camouflage</a:t>
            </a:r>
            <a:endParaRPr lang="en-US" dirty="0"/>
          </a:p>
          <a:p>
            <a:pPr lvl="1"/>
            <a:r>
              <a:rPr lang="en-US" dirty="0" smtClean="0"/>
              <a:t>Cookie </a:t>
            </a:r>
            <a:r>
              <a:rPr lang="en-US" dirty="0"/>
              <a:t>Decorating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Glimpse of the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of Hunger Games at CSU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Related to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According to the New Colorado Academic </a:t>
            </a:r>
            <a:r>
              <a:rPr lang="en-US" dirty="0" smtClean="0"/>
              <a:t>Standards for “Reading, Writing, and Communicating,” </a:t>
            </a:r>
            <a:r>
              <a:rPr lang="en-US" dirty="0"/>
              <a:t>prepared graduates:</a:t>
            </a:r>
          </a:p>
          <a:p>
            <a:pPr lvl="0"/>
            <a:r>
              <a:rPr lang="en-US" dirty="0"/>
              <a:t>Collaborate effectively as group members or leaders who listen actively </a:t>
            </a:r>
            <a:r>
              <a:rPr lang="en-US" dirty="0" smtClean="0"/>
              <a:t>and respectfully </a:t>
            </a:r>
            <a:r>
              <a:rPr lang="en-US" dirty="0"/>
              <a:t>pose thoughtful questions, acknowledge the ideas of others, </a:t>
            </a:r>
            <a:r>
              <a:rPr lang="en-US" dirty="0" smtClean="0"/>
              <a:t>and contribute </a:t>
            </a:r>
            <a:r>
              <a:rPr lang="en-US" dirty="0"/>
              <a:t>ideas to further the group’s attainment of an objective</a:t>
            </a:r>
          </a:p>
          <a:p>
            <a:pPr lvl="0"/>
            <a:r>
              <a:rPr lang="en-US" dirty="0"/>
              <a:t>Deliver organized and effective oral presentations for diverse audiences and </a:t>
            </a:r>
            <a:r>
              <a:rPr lang="en-US" dirty="0" smtClean="0"/>
              <a:t>varied purposes</a:t>
            </a:r>
            <a:endParaRPr lang="en-US" dirty="0"/>
          </a:p>
          <a:p>
            <a:pPr lvl="0"/>
            <a:r>
              <a:rPr lang="en-US" dirty="0"/>
              <a:t>Use language appropriate for purpose and audience</a:t>
            </a:r>
          </a:p>
          <a:p>
            <a:pPr lvl="0"/>
            <a:r>
              <a:rPr lang="en-US" dirty="0"/>
              <a:t>Demonstrate skill in inferential and evaluative listening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Hunger Games </a:t>
            </a:r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students into pairs like tributes from the Districts of </a:t>
            </a:r>
            <a:r>
              <a:rPr lang="en-US" dirty="0" err="1" smtClean="0"/>
              <a:t>Panem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Ask them to prepare for a public interview and analyze the expectations of the audience.</a:t>
            </a:r>
          </a:p>
          <a:p>
            <a:r>
              <a:rPr lang="en-US" dirty="0" smtClean="0"/>
              <a:t>Participate in an “on-stage” interview.</a:t>
            </a:r>
          </a:p>
          <a:p>
            <a:r>
              <a:rPr lang="en-US" dirty="0" smtClean="0"/>
              <a:t>Ask reflective questions of other potential competitors.</a:t>
            </a:r>
          </a:p>
          <a:p>
            <a:r>
              <a:rPr lang="en-US" dirty="0" smtClean="0"/>
              <a:t>Reflect on the experience.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Asks students to be aware of audience expectations.</a:t>
            </a:r>
          </a:p>
          <a:p>
            <a:r>
              <a:rPr lang="en-US" dirty="0" smtClean="0"/>
              <a:t>Requires students to be reflective listeners.</a:t>
            </a:r>
          </a:p>
          <a:p>
            <a:r>
              <a:rPr lang="en-US" dirty="0" smtClean="0"/>
              <a:t>Allows students to role-play a character, which can be less intimidating than public speaking.</a:t>
            </a:r>
          </a:p>
          <a:p>
            <a:r>
              <a:rPr lang="en-US" dirty="0" smtClean="0"/>
              <a:t>Provides opportunity for collaboration.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582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The Hunger Games  at  Colorado State University</vt:lpstr>
      <vt:lpstr>A Fall Semester Kick-Off Event</vt:lpstr>
      <vt:lpstr>Why The Hunger Games  by Suzanne Collins</vt:lpstr>
      <vt:lpstr>The Idea</vt:lpstr>
      <vt:lpstr>In Preparation for the Event</vt:lpstr>
      <vt:lpstr>A Glimpse of the Event</vt:lpstr>
      <vt:lpstr>Activity Related to New Standards</vt:lpstr>
      <vt:lpstr>The Hunger Games Interview</vt:lpstr>
      <vt:lpstr>Addressing the New Standards</vt:lpstr>
      <vt:lpstr>The Hunger Games  Across Content Areas</vt:lpstr>
      <vt:lpstr>The Hunger Games  Across Content Areas</vt:lpstr>
      <vt:lpstr>The Hunger Games  Across Content Areas</vt:lpstr>
      <vt:lpstr>The Hunger Games  Across Content Areas</vt:lpstr>
      <vt:lpstr>Classroom Discussion</vt:lpstr>
      <vt:lpstr>Sample Discussion Questions</vt:lpstr>
      <vt:lpstr>A Multiliteracies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Hunger Games  at  Colorado State University</dc:title>
  <dc:creator>Swanigan Office</dc:creator>
  <cp:lastModifiedBy>Swanigan Office</cp:lastModifiedBy>
  <cp:revision>15</cp:revision>
  <dcterms:created xsi:type="dcterms:W3CDTF">2010-10-21T22:02:29Z</dcterms:created>
  <dcterms:modified xsi:type="dcterms:W3CDTF">2010-10-22T04:04:04Z</dcterms:modified>
</cp:coreProperties>
</file>